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19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16150-5E5A-7444-9979-6634F579C4AC}" type="datetimeFigureOut">
              <a:rPr lang="en-US" smtClean="0"/>
              <a:t>16-10-12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55E1-8910-944F-B447-DF4270AC93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16150-5E5A-7444-9979-6634F579C4AC}" type="datetimeFigureOut">
              <a:rPr lang="en-US" smtClean="0"/>
              <a:t>16-10-12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55E1-8910-944F-B447-DF4270AC93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16150-5E5A-7444-9979-6634F579C4AC}" type="datetimeFigureOut">
              <a:rPr lang="en-US" smtClean="0"/>
              <a:t>16-10-12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55E1-8910-944F-B447-DF4270AC93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16150-5E5A-7444-9979-6634F579C4AC}" type="datetimeFigureOut">
              <a:rPr lang="en-US" smtClean="0"/>
              <a:t>16-10-12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55E1-8910-944F-B447-DF4270AC93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16150-5E5A-7444-9979-6634F579C4AC}" type="datetimeFigureOut">
              <a:rPr lang="en-US" smtClean="0"/>
              <a:t>16-10-12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55E1-8910-944F-B447-DF4270AC93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16150-5E5A-7444-9979-6634F579C4AC}" type="datetimeFigureOut">
              <a:rPr lang="en-US" smtClean="0"/>
              <a:t>16-10-12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55E1-8910-944F-B447-DF4270AC93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16150-5E5A-7444-9979-6634F579C4AC}" type="datetimeFigureOut">
              <a:rPr lang="en-US" smtClean="0"/>
              <a:t>16-10-12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55E1-8910-944F-B447-DF4270AC93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16150-5E5A-7444-9979-6634F579C4AC}" type="datetimeFigureOut">
              <a:rPr lang="en-US" smtClean="0"/>
              <a:t>16-10-12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55E1-8910-944F-B447-DF4270AC93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16150-5E5A-7444-9979-6634F579C4AC}" type="datetimeFigureOut">
              <a:rPr lang="en-US" smtClean="0"/>
              <a:t>16-10-12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55E1-8910-944F-B447-DF4270AC93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16150-5E5A-7444-9979-6634F579C4AC}" type="datetimeFigureOut">
              <a:rPr lang="en-US" smtClean="0"/>
              <a:t>16-10-12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1B55E1-8910-944F-B447-DF4270AC93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16150-5E5A-7444-9979-6634F579C4AC}" type="datetimeFigureOut">
              <a:rPr lang="en-US" smtClean="0"/>
              <a:t>16-10-12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55E1-8910-944F-B447-DF4270AC93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1516150-5E5A-7444-9979-6634F579C4AC}" type="datetimeFigureOut">
              <a:rPr lang="en-US" smtClean="0"/>
              <a:t>16-10-12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11B55E1-8910-944F-B447-DF4270AC93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Film History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1910-1919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79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27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75</TotalTime>
  <Words>6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Angles</vt:lpstr>
      <vt:lpstr>Film History</vt:lpstr>
      <vt:lpstr>1910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Film History</dc:title>
  <dc:creator>North Vancouver School District</dc:creator>
  <cp:lastModifiedBy>North Vancouver School District</cp:lastModifiedBy>
  <cp:revision>2</cp:revision>
  <dcterms:created xsi:type="dcterms:W3CDTF">2016-10-12T15:58:40Z</dcterms:created>
  <dcterms:modified xsi:type="dcterms:W3CDTF">2016-10-12T17:14:30Z</dcterms:modified>
</cp:coreProperties>
</file>